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4" r:id="rId2"/>
  </p:sldMasterIdLst>
  <p:notesMasterIdLst>
    <p:notesMasterId r:id="rId25"/>
  </p:notesMasterIdLst>
  <p:sldIdLst>
    <p:sldId id="296" r:id="rId3"/>
    <p:sldId id="286" r:id="rId4"/>
    <p:sldId id="289" r:id="rId5"/>
    <p:sldId id="290" r:id="rId6"/>
    <p:sldId id="295" r:id="rId7"/>
    <p:sldId id="281" r:id="rId8"/>
    <p:sldId id="256" r:id="rId9"/>
    <p:sldId id="291" r:id="rId10"/>
    <p:sldId id="258" r:id="rId11"/>
    <p:sldId id="269" r:id="rId12"/>
    <p:sldId id="271" r:id="rId13"/>
    <p:sldId id="282" r:id="rId14"/>
    <p:sldId id="283" r:id="rId15"/>
    <p:sldId id="270" r:id="rId16"/>
    <p:sldId id="284" r:id="rId17"/>
    <p:sldId id="267" r:id="rId18"/>
    <p:sldId id="260" r:id="rId19"/>
    <p:sldId id="292" r:id="rId20"/>
    <p:sldId id="293" r:id="rId21"/>
    <p:sldId id="262" r:id="rId22"/>
    <p:sldId id="268" r:id="rId23"/>
    <p:sldId id="28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6600"/>
    <a:srgbClr val="FF66FF"/>
    <a:srgbClr val="000099"/>
    <a:srgbClr val="FFCC66"/>
    <a:srgbClr val="000000"/>
    <a:srgbClr val="A50021"/>
    <a:srgbClr val="FFFF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67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FFDF5A-AD05-4B3F-9FA1-2BFEC336A14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2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4BD167-3F7E-4CDA-A9D8-D0FD42BB2B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3A8EC-37B7-47C6-B947-E1E518DF6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E684E-2A83-4485-9F20-0036FD538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D056-7C68-4853-A2FA-9F63CECCF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4EBC6-5A15-4F10-B9DA-44C62F253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8A55-8C82-4B3E-93B9-3BD3EC566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B2660-9A68-45C6-BFED-DA4E8B00B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C67CC-21FD-46CA-AC35-8A2E8F586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F7992-F082-43EF-B63A-B4240398C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61786-44B5-4901-8F93-742324490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50F34-2BD9-429A-8B09-2BE6455FE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E587-06F5-47E6-B537-F7B01E4D9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B756A-38C7-47C7-A4D3-6A0AC813D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3B529-8C64-46D6-AB69-0909D1B07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62A63-5DEC-46B6-BE34-B3EB044DC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A9B4D7-8985-4215-B40E-BB3076436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CF2C2-7F9D-4C30-A152-563BA692A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84F92-324B-446F-8421-B1870699C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86F72-843B-49B6-9C77-97D3F32E6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C2704-8718-4AD5-BCE4-372991747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9D5FE-0500-4929-A7CC-778E3F178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FBDAF-93CA-4454-B9D5-052CB8D32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D80A8-8AAE-46C3-B550-D6EFD7772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8EAF60D-6B39-42F1-A172-3294EF9D17C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6736C0-2581-40B6-96EC-41B17944FE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Tommy_Phan\Desktop\XVNT1930\Movie_0001-YNXVNT1930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C:\Users\Tommy_Phan\Desktop\XVNT1930\Movie_0001-XVNT-GT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C:\Users\Tommy_Phan\Desktop\XVNT1930\Movie_0001-DBXVNT1930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693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 SỬ LỚP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8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8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XÔ VIẾT NGHỆ - TĨNH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76800" y="4267200"/>
            <a:ext cx="4267200" cy="252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.VnArial" pitchFamily="34" charset="0"/>
              </a:rPr>
              <a:t> </a:t>
            </a:r>
            <a:r>
              <a:rPr lang="en-US" sz="3200">
                <a:latin typeface="Times New Roman" pitchFamily="18" charset="0"/>
              </a:rPr>
              <a:t>Dựa vào tranh minh hoạ và nội dung SGK em hãy thuật lại cuộc biểu tình ngày 12 – 9 – 1930 ở Nghệ An.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0" y="2882900"/>
          <a:ext cx="4800600" cy="3975100"/>
        </p:xfrm>
        <a:graphic>
          <a:graphicData uri="http://schemas.openxmlformats.org/presentationml/2006/ole">
            <p:oleObj spid="_x0000_s20485" name="Bitmap Image" r:id="rId3" imgW="2534004" imgH="1762371" progId="Paint.Picture">
              <p:embed/>
            </p:oleObj>
          </a:graphicData>
        </a:graphic>
      </p:graphicFrame>
      <p:pic>
        <p:nvPicPr>
          <p:cNvPr id="20487" name="Picture 7" descr="xo vi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3708400" cy="4006850"/>
          </a:xfrm>
          <a:prstGeom prst="rect">
            <a:avLst/>
          </a:prstGeom>
          <a:noFill/>
        </p:spPr>
      </p:pic>
      <p:pic>
        <p:nvPicPr>
          <p:cNvPr id="20488" name="Picture 8" descr="xo vie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0"/>
            <a:ext cx="4953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1600200"/>
            <a:ext cx="8534400" cy="173990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  Cuộc biểu tình ngày 12 – 9- 1930 cho thấy tinh thần đấu tranh của nhân dân Nghệ An – Hà Tĩnh như thế nào?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52400" y="3581400"/>
            <a:ext cx="8839200" cy="2895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latin typeface="Times New Roman" pitchFamily="18" charset="0"/>
              </a:rPr>
              <a:t>    Nhân dân ta có tinh thần đấu tranh cao, quyết </a:t>
            </a:r>
          </a:p>
          <a:p>
            <a:r>
              <a:rPr lang="en-US" sz="3200" b="1">
                <a:latin typeface="Times New Roman" pitchFamily="18" charset="0"/>
              </a:rPr>
              <a:t>tâm đánh đuổi thực dân Pháp và bè lũ tai sai. </a:t>
            </a:r>
          </a:p>
          <a:p>
            <a:r>
              <a:rPr lang="en-US" sz="3200" b="1">
                <a:latin typeface="Times New Roman" pitchFamily="18" charset="0"/>
              </a:rPr>
              <a:t>    Cho dù chúng đàn áp dã man, dùng máy bay </a:t>
            </a:r>
          </a:p>
          <a:p>
            <a:r>
              <a:rPr lang="en-US" sz="3200" b="1">
                <a:latin typeface="Times New Roman" pitchFamily="18" charset="0"/>
              </a:rPr>
              <a:t>ném bom, nhiều người chết và bị thương nhưng </a:t>
            </a:r>
          </a:p>
          <a:p>
            <a:r>
              <a:rPr lang="en-US" sz="3200" b="1">
                <a:latin typeface="Times New Roman" pitchFamily="18" charset="0"/>
              </a:rPr>
              <a:t>không thể làm lung lạc ý chí chiến đấu của ta.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38400" y="941388"/>
            <a:ext cx="449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XÔ VIẾT NGHỆ - TĨNH</a:t>
            </a:r>
            <a:r>
              <a:rPr lang="en-US" sz="2800" b="1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57400"/>
            <a:ext cx="8458200" cy="2895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Tĩnh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38400" y="941388"/>
            <a:ext cx="449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XÔ VIẾT NGHỆ - TĨNH</a:t>
            </a:r>
            <a:r>
              <a:rPr lang="en-US" sz="2800" b="1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2" name="Object 4"/>
          <p:cNvGraphicFramePr>
            <a:graphicFrameLocks noChangeAspect="1"/>
          </p:cNvGraphicFramePr>
          <p:nvPr>
            <p:ph idx="1"/>
          </p:nvPr>
        </p:nvGraphicFramePr>
        <p:xfrm>
          <a:off x="1782763" y="0"/>
          <a:ext cx="7361237" cy="5181600"/>
        </p:xfrm>
        <a:graphic>
          <a:graphicData uri="http://schemas.openxmlformats.org/presentationml/2006/ole">
            <p:oleObj spid="_x0000_s58372" name="Bitmap Image" r:id="rId3" imgW="8783276" imgH="5401429" progId="Paint.Picture">
              <p:embed/>
            </p:oleObj>
          </a:graphicData>
        </a:graphic>
      </p:graphicFrame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76200" y="304800"/>
            <a:ext cx="1371600" cy="495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Hãy nêu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nội dung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của hình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minh hoạ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304800" y="5451475"/>
            <a:ext cx="84582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2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Người nông dân Hà - Tĩnh được cày trên thửa ruộng 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do chính quyền Xô viết chia trong những năm 1930 - 1931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5" grpId="1" animBg="1"/>
      <p:bldP spid="583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52400" y="152400"/>
          <a:ext cx="4067175" cy="3124200"/>
        </p:xfrm>
        <a:graphic>
          <a:graphicData uri="http://schemas.openxmlformats.org/presentationml/2006/ole">
            <p:oleObj spid="_x0000_s21512" name="Bitmap Image" r:id="rId3" imgW="4904762" imgH="4809524" progId="Paint.Picture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4343400" y="3581400"/>
          <a:ext cx="4648200" cy="3124200"/>
        </p:xfrm>
        <a:graphic>
          <a:graphicData uri="http://schemas.openxmlformats.org/presentationml/2006/ole">
            <p:oleObj spid="_x0000_s21513" name="Bitmap Image" r:id="rId4" imgW="8783276" imgH="5401429" progId="Paint.Picture">
              <p:embed/>
            </p:oleObj>
          </a:graphicData>
        </a:graphic>
      </p:graphicFrame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4648200" y="685800"/>
            <a:ext cx="41910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Người nông dân 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dưới thời Pháp thuộc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 rot="205651">
            <a:off x="463550" y="3505200"/>
            <a:ext cx="3581400" cy="3200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2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Người nông dân Hà - Tĩnh 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được cày trên thửa ruộng 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do chính quyền Xô viết chia 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trong những năm 1930 - 1931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382000" cy="27432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1930 -1931,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Tĩnh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Xô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60425" name="Picture 9" descr="T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733800"/>
            <a:ext cx="3352800" cy="289034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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chuyển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biến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mới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giành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chính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quyền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2193925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 Không hề xảy ra trộm cắp.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" y="2803525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tín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đoan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2400" y="339725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Tịch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ruộng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xoá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thuế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" y="40386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943600" cy="954107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  <a:sym typeface="Wingdings" pitchFamily="2" charset="2"/>
              </a:rPr>
              <a:t>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 ý nghĩa của phong trào Xô viết Nghệ -Tĩnh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2073275"/>
            <a:ext cx="7848600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Lao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39624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1" animBg="1"/>
      <p:bldP spid="133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8153400" cy="777875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660066"/>
                </a:solidFill>
                <a:latin typeface="Times New Roman" pitchFamily="18" charset="0"/>
                <a:sym typeface="Wingdings" pitchFamily="2" charset="2"/>
              </a:rPr>
              <a:t></a:t>
            </a:r>
            <a:r>
              <a:rPr lang="en-US" sz="400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660066"/>
                </a:solidFill>
                <a:latin typeface="Times New Roman" pitchFamily="18" charset="0"/>
              </a:rPr>
              <a:t>ý nghĩa của phong trào Xô viết Nghệ -Tĩnh</a:t>
            </a:r>
          </a:p>
        </p:txBody>
      </p:sp>
      <p:pic>
        <p:nvPicPr>
          <p:cNvPr id="134149" name="Movie_0001-YNXVNT1930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8153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05" fill="hold"/>
                                        <p:tgtEl>
                                          <p:spTgt spid="134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41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4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4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610600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Trong những năm 1930 – 1931, nhân dân Nghệ – Tĩnh đã đấu tranh quyết liệt, giành được quyền làm chủ, xây dựng cuộc sống mới văn minh, tiến bộ ở nhiều vùng nông thôn rộng lớn. Ngày 12 – 9 là ngày kỉ niệm Xô viết Nghệ – Tĩnh.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505200" y="1676400"/>
            <a:ext cx="2438400" cy="6413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nimBg="1"/>
      <p:bldP spid="135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WordArt 3"/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Kiểm tra bài cũ</a:t>
            </a:r>
          </a:p>
        </p:txBody>
      </p:sp>
      <p:pic>
        <p:nvPicPr>
          <p:cNvPr id="152587" name="Picture 11" descr="Picture 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16764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8839200" cy="1066800"/>
          </a:xfrm>
          <a:solidFill>
            <a:srgbClr val="CCFFFF"/>
          </a:solidFill>
          <a:ln w="57150" cmpd="thickThin"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4000">
                <a:latin typeface="Times New Roman" pitchFamily="18" charset="0"/>
              </a:rPr>
              <a:t>Chọn chữ a, b, c, d trước câu trả lời đúng.</a:t>
            </a:r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3200400"/>
            <a:ext cx="8229600" cy="3657600"/>
          </a:xfrm>
          <a:noFill/>
          <a:ln/>
        </p:spPr>
        <p:txBody>
          <a:bodyPr lIns="92075" tIns="46038" rIns="92075" bIns="46038"/>
          <a:lstStyle/>
          <a:p>
            <a:pPr marL="609600" indent="-609600">
              <a:buFontTx/>
              <a:buNone/>
            </a:pPr>
            <a:r>
              <a:rPr lang="en-US">
                <a:latin typeface="Times New Roman" pitchFamily="18" charset="0"/>
              </a:rPr>
              <a:t>1.Từ năm 1930, lãnh đạo cách mạng nước ta là:</a:t>
            </a:r>
          </a:p>
          <a:p>
            <a:pPr marL="609600" indent="-609600">
              <a:buFontTx/>
              <a:buNone/>
            </a:pPr>
            <a:r>
              <a:rPr lang="en-US">
                <a:latin typeface="Times New Roman" pitchFamily="18" charset="0"/>
              </a:rPr>
              <a:t>	a. Phan Bội Châu</a:t>
            </a:r>
          </a:p>
          <a:p>
            <a:pPr marL="609600" indent="-609600">
              <a:buFontTx/>
              <a:buNone/>
            </a:pPr>
            <a:r>
              <a:rPr lang="en-US">
                <a:latin typeface="Times New Roman" pitchFamily="18" charset="0"/>
              </a:rPr>
              <a:t>	b. Phan Chu Trinh</a:t>
            </a:r>
          </a:p>
          <a:p>
            <a:pPr marL="609600" indent="-609600">
              <a:buFontTx/>
              <a:buNone/>
            </a:pPr>
            <a:r>
              <a:rPr lang="en-US">
                <a:latin typeface="Times New Roman" pitchFamily="18" charset="0"/>
              </a:rPr>
              <a:t>	c. Nguyễn Ái Quốc</a:t>
            </a:r>
          </a:p>
          <a:p>
            <a:pPr marL="609600" indent="-609600">
              <a:buFontTx/>
              <a:buNone/>
            </a:pPr>
            <a:r>
              <a:rPr lang="en-US">
                <a:latin typeface="Times New Roman" pitchFamily="18" charset="0"/>
              </a:rPr>
              <a:t>	d. Đảng Cộng sản Việt Nam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990600" y="55626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4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4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4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4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4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4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46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46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  <p:bldP spid="114695" grpId="0" animBg="1"/>
      <p:bldP spid="114696" grpId="0" build="p"/>
      <p:bldP spid="1146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8162925" y="-57150"/>
            <a:ext cx="981075" cy="1238250"/>
          </a:xfrm>
          <a:prstGeom prst="rect">
            <a:avLst/>
          </a:prstGeom>
          <a:noFill/>
        </p:spPr>
      </p:pic>
      <p:pic>
        <p:nvPicPr>
          <p:cNvPr id="11267" name="Picture 3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-57150"/>
            <a:ext cx="981075" cy="123825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71600" y="155575"/>
            <a:ext cx="5867400" cy="758825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660066"/>
                </a:solidFill>
                <a:latin typeface="Times New Roman" pitchFamily="18" charset="0"/>
              </a:rPr>
              <a:t>Trò chơi:  Đúng / Sai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3200">
              <a:latin typeface=".VnArial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9906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Ngày kỉ niệm Xô Viết Nghệ Tĩnh  là ngày 12 – 9.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15240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2.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Phong trào Xô Viết Nghệ Tĩnh diễn ra vào những năm 1930 – 1931.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25146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3.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Ngày 12-9-1930: Hàng vạn công nhân các huyện Hưng Nguyên, Nam Đàn (Nghệ An) với cờ đỏ búa liềm dẫn đầu kéo về thị xã Vinh.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39624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4. Nghệ An và Quảng Bình là những nơi phong trào  Xô Viết Nghệ Tĩnh phát triển mạnh nhất.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0" y="4953000"/>
            <a:ext cx="8839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5.Thực dân Pháp cho máy bay ném bom vào đoàn người biểu tình làm hơn 200 người chết, hàng trăm người bị thương.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8382000" y="1023938"/>
            <a:ext cx="609600" cy="609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8382000" y="1828800"/>
            <a:ext cx="609600" cy="609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8420100" y="2743200"/>
            <a:ext cx="609600" cy="609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8420100" y="4148138"/>
            <a:ext cx="609600" cy="609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8439150" y="5195888"/>
            <a:ext cx="609600" cy="609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8534400" y="4157663"/>
            <a:ext cx="457200" cy="5889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8534400" y="5191125"/>
            <a:ext cx="457200" cy="5889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8458200" y="1066800"/>
            <a:ext cx="457200" cy="5889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8458200" y="1752600"/>
            <a:ext cx="457200" cy="5889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8458200" y="2743200"/>
            <a:ext cx="457200" cy="5889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  <p:bldP spid="11273" grpId="0"/>
      <p:bldP spid="11274" grpId="0"/>
      <p:bldP spid="11275" grpId="0"/>
      <p:bldP spid="11276" grpId="0" animBg="1"/>
      <p:bldP spid="11277" grpId="0" animBg="1"/>
      <p:bldP spid="11278" grpId="0" animBg="1"/>
      <p:bldP spid="11279" grpId="0" animBg="1"/>
      <p:bldP spid="112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8162925" y="-57150"/>
            <a:ext cx="981075" cy="1238250"/>
          </a:xfrm>
          <a:prstGeom prst="rect">
            <a:avLst/>
          </a:prstGeom>
          <a:noFill/>
        </p:spPr>
      </p:pic>
      <p:pic>
        <p:nvPicPr>
          <p:cNvPr id="18435" name="Picture 3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-57150"/>
            <a:ext cx="981075" cy="1238250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81200" y="365125"/>
            <a:ext cx="5105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660066"/>
                </a:solidFill>
                <a:latin typeface="Times New Roman" pitchFamily="18" charset="0"/>
              </a:rPr>
              <a:t>Trò chơi:  Đúng / Sai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3200">
              <a:latin typeface=".VnArial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133985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6. Suốt thời kì có chính quyền nhân dân, không xảy ra trộm cắp.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" y="2436813"/>
            <a:ext cx="800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7. Chính quyền cách mạng đã tịch thu ruộng đất của thực dân Pháp chia cho nông dân, xóa bỏ các thứ thuế vô lí..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393065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8. Ngày nay, đến Nghệ An ta sẽ nhìn thấy nghĩa trang 12 - 9.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81000" y="49530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9. Phong trào Xô Viết Nghệ Tĩnh đã chứng tỏ tinh thần dũng cảm, khả năng cách mạng của nhân  dân lao động.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8458200" y="1371600"/>
            <a:ext cx="609600" cy="609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458200" y="5257800"/>
            <a:ext cx="609600" cy="609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8534400" y="14017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8534400" y="5257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8458200" y="2667000"/>
            <a:ext cx="609600" cy="609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8458200" y="4038600"/>
            <a:ext cx="609600" cy="609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8534400" y="40687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8534400" y="26971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1" grpId="0"/>
      <p:bldP spid="18442" grpId="0"/>
      <p:bldP spid="18443" grpId="0" animBg="1"/>
      <p:bldP spid="18447" grpId="0" animBg="1"/>
      <p:bldP spid="18448" grpId="0"/>
      <p:bldP spid="18452" grpId="0"/>
      <p:bldP spid="18455" grpId="0" animBg="1"/>
      <p:bldP spid="18456" grpId="0" animBg="1"/>
      <p:bldP spid="18457" grpId="0"/>
      <p:bldP spid="184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6023" name="Picture 7" descr="3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04800"/>
            <a:ext cx="4343400" cy="6553200"/>
          </a:xfrm>
          <a:noFill/>
          <a:ln/>
        </p:spPr>
      </p:pic>
      <p:pic>
        <p:nvPicPr>
          <p:cNvPr id="86026" name="Picture 10" descr="nghĩ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62000" y="533400"/>
            <a:ext cx="6934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latin typeface="Times New Roman" pitchFamily="18" charset="0"/>
              </a:rPr>
              <a:t>Nghĩa trang Xô Viết 12-9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WordArt 3"/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Kiểm tra bài cũ</a:t>
            </a:r>
          </a:p>
        </p:txBody>
      </p:sp>
      <p:pic>
        <p:nvPicPr>
          <p:cNvPr id="152587" name="Picture 11" descr="Picture 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16764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610600" cy="2895600"/>
          </a:xfrm>
          <a:noFill/>
          <a:ln/>
        </p:spPr>
        <p:txBody>
          <a:bodyPr lIns="92075" tIns="46038" rIns="92075" bIns="46038"/>
          <a:lstStyle/>
          <a:p>
            <a:pPr marL="609600" indent="-609600">
              <a:buFontTx/>
              <a:buNone/>
            </a:pPr>
            <a:r>
              <a:rPr lang="en-US">
                <a:latin typeface="Times New Roman" pitchFamily="18" charset="0"/>
              </a:rPr>
              <a:t>2. Đảng Cộng sản Việt Nam ra đời vào thời gian:</a:t>
            </a:r>
          </a:p>
          <a:p>
            <a:pPr marL="609600" indent="-609600"/>
            <a:r>
              <a:rPr lang="en-US">
                <a:latin typeface="Times New Roman" pitchFamily="18" charset="0"/>
              </a:rPr>
              <a:t>	a. Ngày 3 / 2 / 1930</a:t>
            </a:r>
          </a:p>
          <a:p>
            <a:pPr marL="609600" indent="-609600"/>
            <a:r>
              <a:rPr lang="en-US">
                <a:latin typeface="Times New Roman" pitchFamily="18" charset="0"/>
              </a:rPr>
              <a:t>	b. Ngày 5 / 6 / 1911</a:t>
            </a:r>
          </a:p>
          <a:p>
            <a:pPr marL="609600" indent="-609600"/>
            <a:r>
              <a:rPr lang="en-US">
                <a:latin typeface="Times New Roman" pitchFamily="18" charset="0"/>
              </a:rPr>
              <a:t>	c. Ngày 3 / 2 / 1945</a:t>
            </a:r>
          </a:p>
          <a:p>
            <a:pPr marL="609600" indent="-609600"/>
            <a:r>
              <a:rPr lang="en-US">
                <a:latin typeface="Times New Roman" pitchFamily="18" charset="0"/>
              </a:rPr>
              <a:t>	d. Ngày 19 / 8 / 1945</a:t>
            </a: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>
            <a:off x="1219200" y="39624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7" name="Rectangle 15"/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8839200" cy="1066800"/>
          </a:xfrm>
          <a:solidFill>
            <a:srgbClr val="CCFFFF"/>
          </a:solidFill>
          <a:ln w="57150" cmpd="thickThin"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4000">
                <a:latin typeface="Times New Roman" pitchFamily="18" charset="0"/>
              </a:rPr>
              <a:t>Chọn chữ a, b, c, d trước câu trả lời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5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5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5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5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5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5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5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5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 build="p"/>
      <p:bldP spid="125964" grpId="0" animBg="1"/>
      <p:bldP spid="1259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WordArt 3"/>
          <p:cNvSpPr>
            <a:spLocks noChangeArrowheads="1" noChangeShapeType="1" noTextEdit="1"/>
          </p:cNvSpPr>
          <p:nvPr/>
        </p:nvSpPr>
        <p:spPr bwMode="auto">
          <a:xfrm>
            <a:off x="2514600" y="11430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Kiểm tra bài cũ</a:t>
            </a:r>
          </a:p>
        </p:txBody>
      </p:sp>
      <p:pic>
        <p:nvPicPr>
          <p:cNvPr id="152587" name="Picture 11" descr="Picture 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16764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838200" y="1752600"/>
            <a:ext cx="7696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 </a:t>
            </a: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Hãy nêu ý nghĩa của việc thành lập Đảng Cộng sản Việt Nam.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473075" y="2886075"/>
            <a:ext cx="81375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- Đảng ra đời là sự kiện vĩ đại, đánh dấu một bước ngoặt trong lịch sử cách mạng Việt Nam.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- Từ đây cách mạng VN đã có Đảng lãnh đạo đúng đắn liên   tiếp giành nhiều thắng lợi to lớn.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- Đảng là nhân tố quyết định thắng của cách mạng VN.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- Đảng ra đời, cách mạng VN trở thành bộ phận khăng khít của cách mạng thế giới.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- Ngày 3 / 2 trở thành ngày kỉ niệm thành lập Đảng.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" grpId="0"/>
      <p:bldP spid="1269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38400" y="941388"/>
            <a:ext cx="449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XÔ VIẾT NGHỆ - TĨNH </a:t>
            </a:r>
          </a:p>
        </p:txBody>
      </p:sp>
      <p:pic>
        <p:nvPicPr>
          <p:cNvPr id="139270" name="Movie_0001-XVNT-GT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24000"/>
            <a:ext cx="8229600" cy="5105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14" fill="hold"/>
                                        <p:tgtEl>
                                          <p:spTgt spid="139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92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9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9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7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41438"/>
            <a:ext cx="8686800" cy="5287962"/>
          </a:xfrm>
        </p:spPr>
        <p:txBody>
          <a:bodyPr/>
          <a:lstStyle/>
          <a:p>
            <a:r>
              <a:rPr lang="en-US" sz="2800" dirty="0" err="1">
                <a:latin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1930 – 1931.</a:t>
            </a:r>
          </a:p>
          <a:p>
            <a:r>
              <a:rPr lang="en-US" sz="2800" dirty="0" err="1">
                <a:latin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12 - 9-1930 </a:t>
            </a:r>
            <a:r>
              <a:rPr lang="en-US" sz="2800" dirty="0" err="1">
                <a:latin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4600" y="228600"/>
            <a:ext cx="449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XÔ VIẾT NGHỆ - TĨNH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286000" y="0"/>
          <a:ext cx="6858000" cy="6858000"/>
        </p:xfrm>
        <a:graphic>
          <a:graphicData uri="http://schemas.openxmlformats.org/presentationml/2006/ole">
            <p:oleObj spid="_x0000_s2052" name="Bitmap Image" r:id="rId3" imgW="4780952" imgH="3847619" progId="Paint.Picture">
              <p:embed/>
            </p:oleObj>
          </a:graphicData>
        </a:graphic>
      </p:graphicFrame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76200" y="533400"/>
            <a:ext cx="2057400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Tìm vị trí </a:t>
            </a:r>
          </a:p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của 2 tỉnh </a:t>
            </a:r>
          </a:p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Nghệ An,</a:t>
            </a:r>
          </a:p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Hà Tĩnh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2" name="Movie_0001-DBXVNT1930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57200"/>
            <a:ext cx="8229600" cy="61722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95" fill="hold"/>
                                        <p:tgtEl>
                                          <p:spTgt spid="132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210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2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52400" y="0"/>
          <a:ext cx="8763000" cy="5581650"/>
        </p:xfrm>
        <a:graphic>
          <a:graphicData uri="http://schemas.openxmlformats.org/presentationml/2006/ole">
            <p:oleObj spid="_x0000_s15363" name="Bitmap Image" r:id="rId3" imgW="2534004" imgH="1762371" progId="Paint.Picture">
              <p:embed/>
            </p:oleObj>
          </a:graphicData>
        </a:graphic>
      </p:graphicFrame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81000" y="5791200"/>
            <a:ext cx="8534400" cy="873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6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Hãy mô tả những gì em thấy trong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477&quot;&gt;&lt;/object&gt;&lt;object type=&quot;2&quot; unique_id=&quot;10478&quot;&gt;&lt;object type=&quot;3&quot; unique_id=&quot;10479&quot;&gt;&lt;property id=&quot;20148&quot; value=&quot;5&quot;/&gt;&lt;property id=&quot;20300&quot; value=&quot;Slide 1&quot;/&gt;&lt;property id=&quot;20307&quot; value=&quot;296&quot;/&gt;&lt;/object&gt;&lt;object type=&quot;3&quot; unique_id=&quot;10480&quot;&gt;&lt;property id=&quot;20148&quot; value=&quot;5&quot;/&gt;&lt;property id=&quot;20300&quot; value=&quot;Slide 2 - &amp;quot;Chọn chữ a, b, c, d trước câu trả lời đúng.&amp;quot;&quot;/&gt;&lt;property id=&quot;20307&quot; value=&quot;286&quot;/&gt;&lt;/object&gt;&lt;object type=&quot;3&quot; unique_id=&quot;10481&quot;&gt;&lt;property id=&quot;20148&quot; value=&quot;5&quot;/&gt;&lt;property id=&quot;20300&quot; value=&quot;Slide 3 - &amp;quot;Chọn chữ a, b, c, d trước câu trả lời đúng.&amp;quot;&quot;/&gt;&lt;property id=&quot;20307&quot; value=&quot;289&quot;/&gt;&lt;/object&gt;&lt;object type=&quot;3&quot; unique_id=&quot;10482&quot;&gt;&lt;property id=&quot;20148&quot; value=&quot;5&quot;/&gt;&lt;property id=&quot;20300&quot; value=&quot;Slide 4&quot;/&gt;&lt;property id=&quot;20307&quot; value=&quot;290&quot;/&gt;&lt;/object&gt;&lt;object type=&quot;3&quot; unique_id=&quot;10483&quot;&gt;&lt;property id=&quot;20148&quot; value=&quot;5&quot;/&gt;&lt;property id=&quot;20300&quot; value=&quot;Slide 5&quot;/&gt;&lt;property id=&quot;20307&quot; value=&quot;295&quot;/&gt;&lt;/object&gt;&lt;object type=&quot;3&quot; unique_id=&quot;10484&quot;&gt;&lt;property id=&quot;20148&quot; value=&quot;5&quot;/&gt;&lt;property id=&quot;20300&quot; value=&quot;Slide 6&quot;/&gt;&lt;property id=&quot;20307&quot; value=&quot;281&quot;/&gt;&lt;/object&gt;&lt;object type=&quot;3&quot; unique_id=&quot;10485&quot;&gt;&lt;property id=&quot;20148&quot; value=&quot;5&quot;/&gt;&lt;property id=&quot;20300&quot; value=&quot;Slide 7&quot;/&gt;&lt;property id=&quot;20307&quot; value=&quot;256&quot;/&gt;&lt;/object&gt;&lt;object type=&quot;3&quot; unique_id=&quot;10486&quot;&gt;&lt;property id=&quot;20148&quot; value=&quot;5&quot;/&gt;&lt;property id=&quot;20300&quot; value=&quot;Slide 8&quot;/&gt;&lt;property id=&quot;20307&quot; value=&quot;291&quot;/&gt;&lt;/object&gt;&lt;object type=&quot;3&quot; unique_id=&quot;10487&quot;&gt;&lt;property id=&quot;20148&quot; value=&quot;5&quot;/&gt;&lt;property id=&quot;20300&quot; value=&quot;Slide 9&quot;/&gt;&lt;property id=&quot;20307&quot; value=&quot;258&quot;/&gt;&lt;/object&gt;&lt;object type=&quot;3&quot; unique_id=&quot;10488&quot;&gt;&lt;property id=&quot;20148&quot; value=&quot;5&quot;/&gt;&lt;property id=&quot;20300&quot; value=&quot;Slide 10&quot;/&gt;&lt;property id=&quot;20307&quot; value=&quot;269&quot;/&gt;&lt;/object&gt;&lt;object type=&quot;3&quot; unique_id=&quot;10489&quot;&gt;&lt;property id=&quot;20148&quot; value=&quot;5&quot;/&gt;&lt;property id=&quot;20300&quot; value=&quot;Slide 11&quot;/&gt;&lt;property id=&quot;20307&quot; value=&quot;271&quot;/&gt;&lt;/object&gt;&lt;object type=&quot;3&quot; unique_id=&quot;10490&quot;&gt;&lt;property id=&quot;20148&quot; value=&quot;5&quot;/&gt;&lt;property id=&quot;20300&quot; value=&quot;Slide 12 - &amp;quot;Những chuyển biến mới ở các nơi nhân dân Nghệ - Tĩnh giành được chính quyền cách mạng&amp;quot;&quot;/&gt;&lt;property id=&quot;20307&quot; value=&quot;282&quot;/&gt;&lt;/object&gt;&lt;object type=&quot;3&quot; unique_id=&quot;10491&quot;&gt;&lt;property id=&quot;20148&quot; value=&quot;5&quot;/&gt;&lt;property id=&quot;20300&quot; value=&quot;Slide 13&quot;/&gt;&lt;property id=&quot;20307&quot; value=&quot;283&quot;/&gt;&lt;/object&gt;&lt;object type=&quot;3&quot; unique_id=&quot;10492&quot;&gt;&lt;property id=&quot;20148&quot; value=&quot;5&quot;/&gt;&lt;property id=&quot;20300&quot; value=&quot;Slide 14&quot;/&gt;&lt;property id=&quot;20307&quot; value=&quot;270&quot;/&gt;&lt;/object&gt;&lt;object type=&quot;3&quot; unique_id=&quot;10493&quot;&gt;&lt;property id=&quot;20148&quot; value=&quot;5&quot;/&gt;&lt;property id=&quot;20300&quot; value=&quot;Slide 15 - &amp;quot;Thảo luận nhóm đôi:&amp;#x0D;&amp;#x0A; Những năm 1930 -1931, trong các thôn xã ở Nghệ - Tĩnh có chính quyền Xô viết đã diễn ra điều &quot;/&gt;&lt;property id=&quot;20307&quot; value=&quot;284&quot;/&gt;&lt;/object&gt;&lt;object type=&quot;3&quot; unique_id=&quot;10494&quot;&gt;&lt;property id=&quot;20148&quot; value=&quot;5&quot;/&gt;&lt;property id=&quot;20300&quot; value=&quot;Slide 16&quot;/&gt;&lt;property id=&quot;20307&quot; value=&quot;267&quot;/&gt;&lt;/object&gt;&lt;object type=&quot;3&quot; unique_id=&quot;10495&quot;&gt;&lt;property id=&quot;20148&quot; value=&quot;5&quot;/&gt;&lt;property id=&quot;20300&quot; value=&quot;Slide 17&quot;/&gt;&lt;property id=&quot;20307&quot; value=&quot;260&quot;/&gt;&lt;/object&gt;&lt;object type=&quot;3&quot; unique_id=&quot;10496&quot;&gt;&lt;property id=&quot;20148&quot; value=&quot;5&quot;/&gt;&lt;property id=&quot;20300&quot; value=&quot;Slide 18&quot;/&gt;&lt;property id=&quot;20307&quot; value=&quot;292&quot;/&gt;&lt;/object&gt;&lt;object type=&quot;3&quot; unique_id=&quot;10497&quot;&gt;&lt;property id=&quot;20148&quot; value=&quot;5&quot;/&gt;&lt;property id=&quot;20300&quot; value=&quot;Slide 19&quot;/&gt;&lt;property id=&quot;20307&quot; value=&quot;293&quot;/&gt;&lt;/object&gt;&lt;object type=&quot;3&quot; unique_id=&quot;10498&quot;&gt;&lt;property id=&quot;20148&quot; value=&quot;5&quot;/&gt;&lt;property id=&quot;20300&quot; value=&quot;Slide 20&quot;/&gt;&lt;property id=&quot;20307&quot; value=&quot;262&quot;/&gt;&lt;/object&gt;&lt;object type=&quot;3&quot; unique_id=&quot;10499&quot;&gt;&lt;property id=&quot;20148&quot; value=&quot;5&quot;/&gt;&lt;property id=&quot;20300&quot; value=&quot;Slide 21&quot;/&gt;&lt;property id=&quot;20307&quot; value=&quot;268&quot;/&gt;&lt;/object&gt;&lt;object type=&quot;3&quot; unique_id=&quot;10500&quot;&gt;&lt;property id=&quot;20148&quot; value=&quot;5&quot;/&gt;&lt;property id=&quot;20300&quot; value=&quot;Slide 22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656</TotalTime>
  <Words>922</Words>
  <Application>Microsoft PowerPoint</Application>
  <PresentationFormat>On-screen Show (4:3)</PresentationFormat>
  <Paragraphs>93</Paragraphs>
  <Slides>22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Tahoma</vt:lpstr>
      <vt:lpstr>Wingdings</vt:lpstr>
      <vt:lpstr>Times New Roman</vt:lpstr>
      <vt:lpstr>.VnArial</vt:lpstr>
      <vt:lpstr>Ocean</vt:lpstr>
      <vt:lpstr>Default Design</vt:lpstr>
      <vt:lpstr>Bitmap Image</vt:lpstr>
      <vt:lpstr>Slide 1</vt:lpstr>
      <vt:lpstr>Chọn chữ a, b, c, d trước câu trả lời đúng.</vt:lpstr>
      <vt:lpstr>Chọn chữ a, b, c, d trước câu trả lời đúng.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Những chuyển biến mới ở các nơi nhân dân Nghệ - Tĩnh giành được chính quyền cách mạng</vt:lpstr>
      <vt:lpstr>Slide 13</vt:lpstr>
      <vt:lpstr>Slide 14</vt:lpstr>
      <vt:lpstr>Thảo luận nhóm đôi:  Những năm 1930 -1931, trong các thôn xã ở Nghệ - Tĩnh có chính quyền Xô viết đã diễn ra điều gì mới?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Khuong Thuong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AutoBVT</cp:lastModifiedBy>
  <cp:revision>44</cp:revision>
  <dcterms:created xsi:type="dcterms:W3CDTF">2003-01-01T01:17:59Z</dcterms:created>
  <dcterms:modified xsi:type="dcterms:W3CDTF">2016-01-22T08:51:01Z</dcterms:modified>
</cp:coreProperties>
</file>